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8f51871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8f51871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8f51871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8f51871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18f51871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18f51871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8f51871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8f51871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18f5187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18f5187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18f5187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18f5187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8f51871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8f51871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18f518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18f518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18f5187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18f5187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18f51871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18f51871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18f5187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18f5187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18f51871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18f51871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1" name="Google Shape;171;p34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Archivist Desktop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conducts data mining from twitter and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sieved out the 100 most active tweeters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based on its search criteria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Username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100 most active tweeters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Hidden Percentage / Ratio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Raw data is available in json and excel format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16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162725"/>
            <a:ext cx="3512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0" name="Google Shape;180;p35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5960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Task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35"/>
          <p:cNvSpPr txBox="1"/>
          <p:nvPr>
            <p:ph idx="4294967295" type="body"/>
          </p:nvPr>
        </p:nvSpPr>
        <p:spPr>
          <a:xfrm>
            <a:off x="5960975" y="1377475"/>
            <a:ext cx="2729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create awareness for which tweeter are </a:t>
            </a:r>
            <a:r>
              <a:rPr b="1" lang="en-GB" sz="1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the billboard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for “</a:t>
            </a:r>
            <a:r>
              <a:rPr b="1" lang="en-GB" sz="1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Top 100 Most Active Tweeters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inform viewers on which tweeter is </a:t>
            </a:r>
            <a:r>
              <a:rPr b="1" lang="en-GB" sz="1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active than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another tweeter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 show </a:t>
            </a:r>
            <a:r>
              <a:rPr b="1" lang="en-GB" sz="1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proportion ratio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on the activeness for each tweeter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9" name="Google Shape;189;p3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Pie Chart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All 100 most active tweeters are fitted into the pie chart. Colours are repeated and without any label.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Scrollable List 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 with repeated colour legend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Cartoon Logo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 cartoon logo is located at the bottom right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Idiom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16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162725"/>
            <a:ext cx="3512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8" name="Google Shape;198;p37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/>
        </p:nvSpPr>
        <p:spPr>
          <a:xfrm>
            <a:off x="5960975" y="6874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Suggestion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37"/>
          <p:cNvSpPr txBox="1"/>
          <p:nvPr>
            <p:ph idx="4294967295" type="body"/>
          </p:nvPr>
        </p:nvSpPr>
        <p:spPr>
          <a:xfrm>
            <a:off x="5960975" y="1377475"/>
            <a:ext cx="2729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Toggleable pie chart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showing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10 records at once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Distinct colour with labels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Remove cartoon logo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4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What-Why-How</a:t>
            </a:r>
            <a:endParaRPr/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show the number of ART and PRC positive case by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inform Singaporeans on the latest COVID situation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How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Usage of bar charts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</a:t>
            </a:r>
            <a:endParaRPr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data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Unable to compare trends for different days based on data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</a:t>
            </a:r>
            <a:endParaRPr/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Segregating</a:t>
            </a:r>
            <a:r>
              <a:rPr lang="en-GB"/>
              <a:t> the bar charts into by data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ctrTitle"/>
          </p:nvPr>
        </p:nvSpPr>
        <p:spPr>
          <a:xfrm>
            <a:off x="366233" y="1371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Critique </a:t>
            </a:r>
            <a:r>
              <a:rPr lang="en-GB">
                <a:solidFill>
                  <a:schemeClr val="lt1"/>
                </a:solidFill>
              </a:rPr>
              <a:t>Two</a:t>
            </a:r>
            <a:br>
              <a:rPr lang="en-GB">
                <a:solidFill>
                  <a:schemeClr val="lt1"/>
                </a:solidFill>
              </a:rPr>
            </a:br>
            <a:r>
              <a:rPr b="1" lang="en-GB" u="sng">
                <a:solidFill>
                  <a:schemeClr val="lt1"/>
                </a:solidFill>
              </a:rPr>
              <a:t>Tweet Archivist Desktop</a:t>
            </a:r>
            <a:r>
              <a:rPr b="1" lang="en-GB" u="sng">
                <a:solidFill>
                  <a:schemeClr val="lt1"/>
                </a:solidFill>
              </a:rPr>
              <a:t> 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017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900"/>
            <a:ext cx="9144003" cy="43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3"/>
          <p:cNvSpPr txBox="1"/>
          <p:nvPr/>
        </p:nvSpPr>
        <p:spPr>
          <a:xfrm>
            <a:off x="25" y="0"/>
            <a:ext cx="9144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70" y="75070"/>
            <a:ext cx="1503000" cy="4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